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63" r:id="rId2"/>
    <p:sldId id="264" r:id="rId3"/>
    <p:sldId id="265" r:id="rId4"/>
    <p:sldId id="267" r:id="rId5"/>
    <p:sldId id="268" r:id="rId6"/>
    <p:sldId id="278" r:id="rId7"/>
    <p:sldId id="270" r:id="rId8"/>
    <p:sldId id="275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6EAD9-9EDC-489D-8BD5-CDFDD64D6B12}" v="1" dt="2019-09-19T18:20:5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8876" autoAdjust="0"/>
  </p:normalViewPr>
  <p:slideViewPr>
    <p:cSldViewPr snapToGrid="0">
      <p:cViewPr varScale="1">
        <p:scale>
          <a:sx n="68" d="100"/>
          <a:sy n="68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8E95-AB7F-46B8-96A2-7663E43F6427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A08CD-6FD6-4323-9AEE-4DD16D5D8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10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of information:</a:t>
            </a:r>
          </a:p>
          <a:p>
            <a:r>
              <a:rPr lang="en-US" dirty="0"/>
              <a:t>AANP</a:t>
            </a:r>
          </a:p>
          <a:p>
            <a:r>
              <a:rPr lang="en-US" dirty="0"/>
              <a:t>CDC</a:t>
            </a:r>
          </a:p>
          <a:p>
            <a:r>
              <a:rPr lang="en-US" dirty="0"/>
              <a:t>AAENP</a:t>
            </a:r>
          </a:p>
          <a:p>
            <a:endParaRPr lang="en-US" dirty="0"/>
          </a:p>
          <a:p>
            <a:r>
              <a:rPr lang="en-US" dirty="0"/>
              <a:t>https://journals.lww.com/aenjournal/Fulltext/2014/10000/Emergency_Nurse_Practitioners__Frequently_Asked.1.aspx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D3F6-CAEA-764E-BF6C-4AB0ED7526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9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https://www.aanpcert.org/resource/documents/Emergency%20NP%20Handbook.pdf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D3F6-CAEA-764E-BF6C-4AB0ED7526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6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D3F6-CAEA-764E-BF6C-4AB0ED7526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414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D3F6-CAEA-764E-BF6C-4AB0ED7526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8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baseline="0" dirty="0"/>
              <a:t> Many of the  programs are a combined FNP and ENP program so combine the total hours. Comparison programs 240, 270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0D3F6-CAEA-764E-BF6C-4AB0ED7526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054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08CD-6FD6-4323-9AEE-4DD16D5D8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6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08CD-6FD6-4323-9AEE-4DD16D5D8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A08CD-6FD6-4323-9AEE-4DD16D5D8D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114141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7301"/>
            <a:ext cx="10972800" cy="4868863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1800"/>
              </a:spcBef>
              <a:defRPr sz="2400"/>
            </a:lvl1pPr>
            <a:lvl2pPr marL="571500" indent="-300038">
              <a:lnSpc>
                <a:spcPct val="100000"/>
              </a:lnSpc>
              <a:spcBef>
                <a:spcPts val="600"/>
              </a:spcBef>
              <a:defRPr sz="2400"/>
            </a:lvl2pPr>
            <a:lvl3pPr marL="828675" indent="-228600">
              <a:lnSpc>
                <a:spcPct val="100000"/>
              </a:lnSpc>
              <a:spcBef>
                <a:spcPts val="600"/>
              </a:spcBef>
              <a:defRPr sz="2400"/>
            </a:lvl3pPr>
            <a:lvl4pPr marL="1143000" indent="-257175">
              <a:lnSpc>
                <a:spcPct val="100000"/>
              </a:lnSpc>
              <a:spcBef>
                <a:spcPts val="600"/>
              </a:spcBef>
              <a:tabLst/>
              <a:defRPr sz="2400"/>
            </a:lvl4pPr>
            <a:lvl5pPr marL="1371600" indent="-228600">
              <a:lnSpc>
                <a:spcPct val="10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0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65B43F-5BC8-4807-88CC-833CB35EF1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ENP Fellowship</a:t>
            </a:r>
          </a:p>
        </p:txBody>
      </p:sp>
    </p:spTree>
    <p:extLst>
      <p:ext uri="{BB962C8B-B14F-4D97-AF65-F5344CB8AC3E}">
        <p14:creationId xmlns:p14="http://schemas.microsoft.com/office/powerpoint/2010/main" val="159820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6E1A3-54FD-4A2C-B1B6-57FFE045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Procedural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A0FE8-9C50-469A-A8CC-3DD1F8DC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Airway techniques</a:t>
            </a:r>
          </a:p>
          <a:p>
            <a:r>
              <a:rPr lang="en-US" dirty="0"/>
              <a:t>Resuscitation</a:t>
            </a:r>
          </a:p>
          <a:p>
            <a:r>
              <a:rPr lang="en-US" dirty="0"/>
              <a:t>Anesthesia and pain management</a:t>
            </a:r>
          </a:p>
          <a:p>
            <a:r>
              <a:rPr lang="en-US" dirty="0"/>
              <a:t>Diagnostic and therapeutic procedures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44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4225"/>
            <a:ext cx="10972800" cy="1141414"/>
          </a:xfrm>
        </p:spPr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4932"/>
            <a:ext cx="10972800" cy="48688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To prep FNPs for ENP certification and practice</a:t>
            </a:r>
          </a:p>
          <a:p>
            <a:r>
              <a:rPr lang="en-US" sz="1800" dirty="0"/>
              <a:t>Large number of NPs practicing in emergency care (&gt;10,000 of 270,000) with few having ENP certification (less than 500 by AANP).</a:t>
            </a:r>
          </a:p>
          <a:p>
            <a:r>
              <a:rPr lang="en-US" sz="1800" dirty="0"/>
              <a:t>Large majority are FNP trained/certified given the need to see all patient age groups</a:t>
            </a:r>
          </a:p>
          <a:p>
            <a:r>
              <a:rPr lang="en-US" sz="1800" dirty="0"/>
              <a:t>One of the highest paid areas of practice for NPs </a:t>
            </a:r>
          </a:p>
          <a:p>
            <a:r>
              <a:rPr lang="en-US" sz="1800" dirty="0"/>
              <a:t>Growing area of practice and established need for fellowships or post graduate certificates</a:t>
            </a:r>
          </a:p>
          <a:p>
            <a:r>
              <a:rPr lang="en-US" sz="1800" dirty="0"/>
              <a:t>Some states placing restriction on whom can practice in ED based on certification type</a:t>
            </a:r>
          </a:p>
          <a:p>
            <a:r>
              <a:rPr lang="en-US" sz="1800" dirty="0"/>
              <a:t>no programs offering online built fellowship (helps smaller groups/emergency rooms)</a:t>
            </a:r>
          </a:p>
          <a:p>
            <a:r>
              <a:rPr lang="en-US" sz="1800" dirty="0"/>
              <a:t>Maintain work at your current 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3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AANP ENP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0"/>
            <a:ext cx="10972800" cy="4868863"/>
          </a:xfrm>
        </p:spPr>
        <p:txBody>
          <a:bodyPr/>
          <a:lstStyle/>
          <a:p>
            <a:r>
              <a:rPr lang="en-US" dirty="0"/>
              <a:t>ANCC launched ENP certification in 2013 but subsequently closed the exam</a:t>
            </a:r>
          </a:p>
          <a:p>
            <a:r>
              <a:rPr lang="en-US" dirty="0"/>
              <a:t>AANP launched ENP certification in 2016 in conjunction with American Academy of Emergency Nurse Practitioners</a:t>
            </a:r>
          </a:p>
          <a:p>
            <a:r>
              <a:rPr lang="en-US" dirty="0"/>
              <a:t>Qualification for exam includes active license &amp; FNP Certification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35" y="4338569"/>
            <a:ext cx="2534004" cy="981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357" y="4208285"/>
            <a:ext cx="3620005" cy="137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Blueprint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57" y="2175641"/>
            <a:ext cx="8601596" cy="30112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7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license</a:t>
            </a:r>
          </a:p>
          <a:p>
            <a:r>
              <a:rPr lang="en-US" dirty="0"/>
              <a:t>Certification in emergency nursing CEN recommended but not required</a:t>
            </a:r>
          </a:p>
          <a:p>
            <a:r>
              <a:rPr lang="en-US" dirty="0"/>
              <a:t>BLS, ACLS, PALS recommended but not required at time of admission</a:t>
            </a:r>
          </a:p>
          <a:p>
            <a:r>
              <a:rPr lang="en-US" dirty="0"/>
              <a:t>FNP certification required</a:t>
            </a:r>
          </a:p>
          <a:p>
            <a:r>
              <a:rPr lang="en-US" dirty="0"/>
              <a:t>Employed as np in emergency medicine and agreement of employer</a:t>
            </a:r>
          </a:p>
          <a:p>
            <a:r>
              <a:rPr lang="en-US" dirty="0"/>
              <a:t>ED or </a:t>
            </a:r>
            <a:r>
              <a:rPr lang="en-US" dirty="0" err="1"/>
              <a:t>icu</a:t>
            </a:r>
            <a:r>
              <a:rPr lang="en-US" dirty="0"/>
              <a:t> experience recommended but not required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4568"/>
            <a:ext cx="10972800" cy="4868863"/>
          </a:xfrm>
        </p:spPr>
        <p:txBody>
          <a:bodyPr/>
          <a:lstStyle/>
          <a:p>
            <a:r>
              <a:rPr lang="en-US" dirty="0"/>
              <a:t>Copy of Active license</a:t>
            </a:r>
          </a:p>
          <a:p>
            <a:r>
              <a:rPr lang="en-US" dirty="0"/>
              <a:t>Cover letter</a:t>
            </a:r>
          </a:p>
          <a:p>
            <a:r>
              <a:rPr lang="en-US" dirty="0"/>
              <a:t>CV</a:t>
            </a:r>
          </a:p>
          <a:p>
            <a:r>
              <a:rPr lang="en-US" dirty="0"/>
              <a:t>BLS, ACLS, PALS recommended but not required at time of admission</a:t>
            </a:r>
          </a:p>
          <a:p>
            <a:r>
              <a:rPr lang="en-US" dirty="0"/>
              <a:t>FNP certification letter/certificate</a:t>
            </a:r>
          </a:p>
          <a:p>
            <a:r>
              <a:rPr lang="en-US" dirty="0"/>
              <a:t>Employer letter noting ed clinical work and agreement for participation</a:t>
            </a:r>
          </a:p>
          <a:p>
            <a:r>
              <a:rPr lang="en-US" dirty="0"/>
              <a:t>Application fee $40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2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86941"/>
            <a:ext cx="10972800" cy="48688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Up to 12 month program (can complete sooner based on didactic module completion and clinical hours)</a:t>
            </a:r>
          </a:p>
          <a:p>
            <a:pPr marL="0" indent="0">
              <a:buNone/>
            </a:pPr>
            <a:r>
              <a:rPr lang="en-US" sz="1800" dirty="0"/>
              <a:t>6 modules</a:t>
            </a:r>
          </a:p>
          <a:p>
            <a:pPr marL="0" indent="0">
              <a:buNone/>
            </a:pPr>
            <a:r>
              <a:rPr lang="en-US" sz="1800" dirty="0"/>
              <a:t> 3 day lab on ground (travel required and paid separate)</a:t>
            </a:r>
          </a:p>
          <a:p>
            <a:pPr marL="0" indent="0">
              <a:buNone/>
            </a:pPr>
            <a:r>
              <a:rPr lang="en-US" sz="1800" dirty="0" err="1"/>
              <a:t>Enp</a:t>
            </a:r>
            <a:r>
              <a:rPr lang="en-US" sz="1800" dirty="0"/>
              <a:t> prep exam built in </a:t>
            </a:r>
          </a:p>
          <a:p>
            <a:pPr marL="0" indent="0">
              <a:buNone/>
            </a:pPr>
            <a:r>
              <a:rPr lang="en-US" sz="1800" dirty="0"/>
              <a:t>Self directed with modules, exams, and clinical hours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85D5-D54E-4ABA-B150-D7B68514A1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7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E325F-B34A-48DA-AD91-041A0347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6354-5430-4C18-A6AB-5A46ADBB5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07399"/>
            <a:ext cx="10972800" cy="4868863"/>
          </a:xfrm>
        </p:spPr>
        <p:txBody>
          <a:bodyPr/>
          <a:lstStyle/>
          <a:p>
            <a:r>
              <a:rPr lang="en-US" dirty="0"/>
              <a:t>Medical screening/patient disposition/Professional, legal, and ethical practices</a:t>
            </a:r>
          </a:p>
          <a:p>
            <a:r>
              <a:rPr lang="en-US" dirty="0"/>
              <a:t>Medical decision making/differential diagnosis</a:t>
            </a:r>
          </a:p>
          <a:p>
            <a:r>
              <a:rPr lang="en-US" dirty="0"/>
              <a:t>Thoracic/respiratory</a:t>
            </a:r>
          </a:p>
          <a:p>
            <a:r>
              <a:rPr lang="en-US" dirty="0"/>
              <a:t>Cardiovascular</a:t>
            </a:r>
          </a:p>
          <a:p>
            <a:r>
              <a:rPr lang="en-US" dirty="0"/>
              <a:t>Abdominal/</a:t>
            </a:r>
            <a:r>
              <a:rPr lang="en-US" dirty="0" err="1"/>
              <a:t>gi</a:t>
            </a:r>
            <a:r>
              <a:rPr lang="en-US" dirty="0"/>
              <a:t>/nervous </a:t>
            </a:r>
            <a:r>
              <a:rPr lang="en-US" dirty="0" err="1"/>
              <a:t>sytem</a:t>
            </a:r>
            <a:endParaRPr lang="en-US" dirty="0"/>
          </a:p>
          <a:p>
            <a:r>
              <a:rPr lang="en-US" dirty="0" err="1"/>
              <a:t>Derm</a:t>
            </a:r>
            <a:r>
              <a:rPr lang="en-US" dirty="0"/>
              <a:t>/renal/psych</a:t>
            </a:r>
          </a:p>
          <a:p>
            <a:r>
              <a:rPr lang="en-US" dirty="0"/>
              <a:t>Trauma/</a:t>
            </a:r>
            <a:r>
              <a:rPr lang="en-US" dirty="0" err="1"/>
              <a:t>heent</a:t>
            </a:r>
            <a:r>
              <a:rPr lang="en-US" dirty="0"/>
              <a:t>/trauma</a:t>
            </a:r>
          </a:p>
        </p:txBody>
      </p:sp>
    </p:spTree>
    <p:extLst>
      <p:ext uri="{BB962C8B-B14F-4D97-AF65-F5344CB8AC3E}">
        <p14:creationId xmlns:p14="http://schemas.microsoft.com/office/powerpoint/2010/main" val="61680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E7D41-172F-4F9B-8C26-E440D662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05D3D-F4EC-4C4D-93B8-5B1FB39C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19088"/>
            <a:ext cx="10972800" cy="4868863"/>
          </a:xfrm>
        </p:spPr>
        <p:txBody>
          <a:bodyPr/>
          <a:lstStyle/>
          <a:p>
            <a:r>
              <a:rPr lang="en-US" dirty="0"/>
              <a:t>List of competencies Completed at clinical site working with preceptor(s)</a:t>
            </a:r>
          </a:p>
        </p:txBody>
      </p:sp>
    </p:spTree>
    <p:extLst>
      <p:ext uri="{BB962C8B-B14F-4D97-AF65-F5344CB8AC3E}">
        <p14:creationId xmlns:p14="http://schemas.microsoft.com/office/powerpoint/2010/main" val="4206584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159</TotalTime>
  <Words>444</Words>
  <Application>Microsoft Office PowerPoint</Application>
  <PresentationFormat>Widescreen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Main Event</vt:lpstr>
      <vt:lpstr>ENP Fellowship</vt:lpstr>
      <vt:lpstr>Why?</vt:lpstr>
      <vt:lpstr>AANP ENP Certification</vt:lpstr>
      <vt:lpstr>Exam Blueprint</vt:lpstr>
      <vt:lpstr>Admission Criteria</vt:lpstr>
      <vt:lpstr>applications</vt:lpstr>
      <vt:lpstr>Curriculum</vt:lpstr>
      <vt:lpstr>6 modules</vt:lpstr>
      <vt:lpstr>Clinical</vt:lpstr>
      <vt:lpstr>Procedural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ENP Fellowship</dc:title>
  <dc:creator>Letz, Kevin</dc:creator>
  <cp:lastModifiedBy>Kevin Letz</cp:lastModifiedBy>
  <cp:revision>11</cp:revision>
  <dcterms:created xsi:type="dcterms:W3CDTF">2019-06-10T19:08:46Z</dcterms:created>
  <dcterms:modified xsi:type="dcterms:W3CDTF">2019-09-19T18:59:26Z</dcterms:modified>
</cp:coreProperties>
</file>